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VIM!!!!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vim ...that is all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Handy commands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search &amp; replace with confirmation - :%s/foo/bar/gc 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reload the file - :edit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search - /searchTerm   ( n to go to next item N previous item 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go to file path - gf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Registers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registers copy/cut to a specified holder - “ayy  (copies the line to regiester a) “ap (pastes line in a)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:reg shows the contents of the registers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 things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‘vimtutor’ command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‘vim adventures’ a game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‘vimgolf’ challenge your vim skills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The Goal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Things to know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Navigation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Editing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Cut/Copy, Paste, delete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Cool things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Facts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Vim is the best.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VIM &gt; nano &gt; emacs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Goal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Show you enough.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The basics.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Hook you on vim.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Things to know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You can’t just type.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‘Esc’ is your friend.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Arrow keys are unnecessary.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Navigation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h,j,k,l - left,down,up,right (efficient but not necessary the arrow keys work fine)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w - move ahead a word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b - move back a word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Editing </a:t>
            </a:r>
            <a:r>
              <a:rPr sz="3000" lang="en"/>
              <a:t>(You can’t just type)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 - insert 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r - replace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a - append 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o - insert onto a new line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:w - write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:q - quit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:wq - save and quit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Copy/Cut Paste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y - copy a line ( y</a:t>
            </a:r>
            <a:r>
              <a:rPr lang="en" i="1"/>
              <a:t>n</a:t>
            </a:r>
            <a:r>
              <a:rPr lang="en"/>
              <a:t> - copy </a:t>
            </a:r>
            <a:r>
              <a:rPr lang="en" i="1"/>
              <a:t>n</a:t>
            </a:r>
            <a:r>
              <a:rPr lang="en"/>
              <a:t> lines)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dd - delete/cut a line ( d</a:t>
            </a:r>
            <a:r>
              <a:rPr lang="en" i="1"/>
              <a:t>n</a:t>
            </a:r>
            <a:r>
              <a:rPr lang="en"/>
              <a:t> - delete/cut </a:t>
            </a:r>
            <a:r>
              <a:rPr lang="en" i="1"/>
              <a:t>n</a:t>
            </a:r>
            <a:r>
              <a:rPr lang="en"/>
              <a:t> lines 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x - delete/cut a character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p - paste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Cool Things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Copy, Cut, Delete and Navigation (using h,j,k,l ) can all be used with a number </a:t>
            </a:r>
            <a:r>
              <a:rPr lang="en" i="1"/>
              <a:t>n</a:t>
            </a:r>
            <a:r>
              <a:rPr lang="en"/>
              <a:t> .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You can commands example - ‘db’ .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Window splits, opening multiple files, more commands, plugins, customizable config file….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